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5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83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5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658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858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44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914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085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292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29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6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20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7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7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88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7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70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0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2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hsc.ac.k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7300" b="1" dirty="0" err="1" smtClean="0"/>
              <a:t>보건실</a:t>
            </a:r>
            <a:r>
              <a:rPr lang="ko-KR" altLang="en-US" sz="7300" b="1" dirty="0" smtClean="0"/>
              <a:t> 이용안내</a:t>
            </a:r>
            <a:r>
              <a:rPr lang="en-US" altLang="ko-KR" sz="7300" dirty="0" smtClean="0"/>
              <a:t/>
            </a:r>
            <a:br>
              <a:rPr lang="en-US" altLang="ko-KR" sz="7300" dirty="0" smtClean="0"/>
            </a:br>
            <a:r>
              <a:rPr lang="en-US" altLang="ko-KR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★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월요일</a:t>
            </a:r>
            <a:r>
              <a:rPr lang="en-US" altLang="ko-KR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~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금요일 </a:t>
            </a:r>
            <a:r>
              <a:rPr lang="en-US" altLang="ko-KR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08:30~17:30</a:t>
            </a:r>
            <a:r>
              <a:rPr lang="en-US" altLang="ko-KR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점심시간</a:t>
            </a:r>
            <a:r>
              <a:rPr lang="en-US" altLang="ko-KR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12:00~13:00)</a:t>
            </a:r>
            <a:endParaRPr lang="ko-KR" altLang="en-US" sz="1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2449585"/>
            <a:ext cx="9601196" cy="3740254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1. </a:t>
            </a:r>
            <a:r>
              <a:rPr lang="ko-KR" altLang="en-US" b="1" dirty="0" smtClean="0"/>
              <a:t>대상 및 위치</a:t>
            </a:r>
            <a:r>
              <a:rPr lang="ko-KR" altLang="en-US" dirty="0" smtClean="0"/>
              <a:t>                                    </a:t>
            </a:r>
            <a:r>
              <a:rPr lang="en-US" altLang="ko-KR" b="1" dirty="0" smtClean="0"/>
              <a:t>3.</a:t>
            </a:r>
            <a:r>
              <a:rPr lang="ko-KR" altLang="en-US" b="1" dirty="0" smtClean="0"/>
              <a:t>이용안내</a:t>
            </a:r>
            <a:endParaRPr lang="en-US" altLang="ko-KR" b="1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대상</a:t>
            </a:r>
            <a:r>
              <a:rPr lang="en-US" altLang="ko-KR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: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한림성심대학교 재학생                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en-US" altLang="ko-KR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1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차 진료</a:t>
            </a:r>
            <a:r>
              <a:rPr lang="en-US" altLang="ko-KR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: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투약</a:t>
            </a:r>
            <a:r>
              <a:rPr lang="en-US" altLang="ko-KR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상처치료</a:t>
            </a:r>
            <a:r>
              <a:rPr lang="en-US" altLang="ko-KR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건강상담</a:t>
            </a:r>
            <a:endParaRPr lang="en-US" altLang="ko-KR" sz="20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위치</a:t>
            </a:r>
            <a:r>
              <a:rPr lang="en-US" altLang="ko-KR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: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평생교육관 </a:t>
            </a:r>
            <a:r>
              <a:rPr lang="en-US" altLang="ko-KR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4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층                         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보건교육</a:t>
            </a:r>
            <a:r>
              <a:rPr lang="en-US" altLang="ko-KR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대학홈페이지</a:t>
            </a:r>
            <a:endParaRPr lang="en-US" altLang="ko-KR" sz="20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altLang="ko-KR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                                                            </a:t>
            </a:r>
            <a:r>
              <a:rPr lang="en-US" altLang="ko-KR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en-US" altLang="ko-KR" sz="1600" dirty="0" smtClean="0">
                <a:latin typeface="바탕" panose="02030600000101010101" pitchFamily="18" charset="-127"/>
                <a:ea typeface="바탕" panose="02030600000101010101" pitchFamily="18" charset="-127"/>
                <a:hlinkClick r:id="rId2"/>
              </a:rPr>
              <a:t>https://www.hsc.ac.kr</a:t>
            </a:r>
            <a:r>
              <a:rPr lang="en-US" altLang="ko-KR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에서 확인가능</a:t>
            </a:r>
            <a:endParaRPr lang="en-US" altLang="ko-KR" sz="20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altLang="ko-KR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2.</a:t>
            </a:r>
            <a:r>
              <a:rPr lang="ko-KR" altLang="en-US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담당자 및 연락처                         </a:t>
            </a:r>
            <a:r>
              <a:rPr lang="ko-KR" altLang="en-US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대학생활</a:t>
            </a:r>
            <a:r>
              <a:rPr lang="en-US" altLang="ko-KR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&gt;</a:t>
            </a:r>
            <a:r>
              <a:rPr lang="ko-KR" altLang="en-US" sz="16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보건실</a:t>
            </a:r>
            <a:r>
              <a:rPr lang="en-US" altLang="ko-KR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&gt;</a:t>
            </a:r>
            <a:r>
              <a:rPr lang="ko-KR" altLang="en-US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건강정보자료실</a:t>
            </a:r>
            <a:endParaRPr lang="en-US" altLang="ko-KR" sz="20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한미정 간호사</a:t>
            </a:r>
            <a:r>
              <a:rPr lang="en-US" altLang="ko-KR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(☎033-240-9454)                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생리공결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확인서 발급</a:t>
            </a:r>
            <a:r>
              <a:rPr lang="en-US" altLang="ko-KR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월</a:t>
            </a:r>
            <a:r>
              <a:rPr lang="en-US" altLang="ko-KR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1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회</a:t>
            </a:r>
            <a:r>
              <a:rPr lang="en-US" altLang="ko-KR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</a:p>
          <a:p>
            <a:pPr algn="ctr"/>
            <a:r>
              <a:rPr lang="ko-KR" altLang="en-US" sz="1800" dirty="0" err="1" smtClean="0"/>
              <a:t>보건실은</a:t>
            </a:r>
            <a:r>
              <a:rPr lang="ko-KR" altLang="en-US" sz="1800" dirty="0" smtClean="0"/>
              <a:t> 언제나 열려 있습니다</a:t>
            </a:r>
            <a:r>
              <a:rPr lang="en-US" altLang="ko-KR" sz="1800" dirty="0" smtClean="0"/>
              <a:t>.♥</a:t>
            </a:r>
          </a:p>
          <a:p>
            <a:pPr algn="ctr"/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059" y="5721293"/>
            <a:ext cx="3891095" cy="4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96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자연주의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자연주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78</Words>
  <Application>Microsoft Office PowerPoint</Application>
  <PresentationFormat>와이드스크린</PresentationFormat>
  <Paragraphs>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돋움</vt:lpstr>
      <vt:lpstr>맑은 고딕</vt:lpstr>
      <vt:lpstr>바탕</vt:lpstr>
      <vt:lpstr>Arial</vt:lpstr>
      <vt:lpstr>Garamond</vt:lpstr>
      <vt:lpstr>자연주의</vt:lpstr>
      <vt:lpstr>보건실 이용안내 ★월요일~금요일 08:30~17:30(점심시간12:00~13:00)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HSC</dc:creator>
  <cp:lastModifiedBy>HSC</cp:lastModifiedBy>
  <cp:revision>8</cp:revision>
  <dcterms:created xsi:type="dcterms:W3CDTF">2021-02-25T00:42:45Z</dcterms:created>
  <dcterms:modified xsi:type="dcterms:W3CDTF">2021-05-06T04:47:32Z</dcterms:modified>
</cp:coreProperties>
</file>